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2" r:id="rId2"/>
    <p:sldMasterId id="2147483650" r:id="rId3"/>
  </p:sldMasterIdLst>
  <p:notesMasterIdLst>
    <p:notesMasterId r:id="rId25"/>
  </p:notesMasterIdLst>
  <p:sldIdLst>
    <p:sldId id="256" r:id="rId4"/>
    <p:sldId id="257" r:id="rId5"/>
    <p:sldId id="258" r:id="rId6"/>
    <p:sldId id="260" r:id="rId7"/>
    <p:sldId id="268" r:id="rId8"/>
    <p:sldId id="261" r:id="rId9"/>
    <p:sldId id="277" r:id="rId10"/>
    <p:sldId id="271" r:id="rId11"/>
    <p:sldId id="273" r:id="rId12"/>
    <p:sldId id="274" r:id="rId13"/>
    <p:sldId id="276" r:id="rId14"/>
    <p:sldId id="275" r:id="rId15"/>
    <p:sldId id="263" r:id="rId16"/>
    <p:sldId id="264" r:id="rId17"/>
    <p:sldId id="270" r:id="rId18"/>
    <p:sldId id="265" r:id="rId19"/>
    <p:sldId id="278" r:id="rId20"/>
    <p:sldId id="269" r:id="rId21"/>
    <p:sldId id="266" r:id="rId22"/>
    <p:sldId id="267" r:id="rId23"/>
    <p:sldId id="272" r:id="rId24"/>
  </p:sldIdLst>
  <p:sldSz cx="12192000" cy="6858000"/>
  <p:notesSz cx="7104063" cy="10234613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sz="1800" kern="1200">
        <a:solidFill>
          <a:schemeClr val="tx1"/>
        </a:solidFill>
        <a:latin typeface="Calibri" panose="020F0502020204030204" charset="0"/>
        <a:ea typeface="宋体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-328" y="-64"/>
      </p:cViewPr>
      <p:guideLst>
        <p:guide orient="horz" pos="216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58" d="100"/>
          <a:sy n="58" d="100"/>
        </p:scale>
        <p:origin x="3468" y="72"/>
      </p:cViewPr>
      <p:guideLst/>
    </p:cSldViewPr>
  </p:notesViewPr>
  <p:gridSpacing cx="72006" cy="72006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notesMaster" Target="notesMasters/notes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Master" Target="slideMasters/slideMaster3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FB687C-3C2B-4BC0-A204-30428D9AA5D8}" type="datetimeFigureOut">
              <a:rPr lang="en-US" smtClean="0"/>
              <a:t>10/9/16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D6D9D-F7EC-41AF-8570-0413D9A2B5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461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3603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0612" cy="4721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65202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929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2945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91979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6918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550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430882" cy="104190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3223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094249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850346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4578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1600" cy="321550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1988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401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334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13" Type="http://schemas.openxmlformats.org/officeDocument/2006/relationships/image" Target="../media/image2.jpeg"/><Relationship Id="rId14" Type="http://schemas.openxmlformats.org/officeDocument/2006/relationships/image" Target="../media/image3.png"/><Relationship Id="rId1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slideLayout" Target="../slideLayouts/slideLayout3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5.xml"/><Relationship Id="rId5" Type="http://schemas.openxmlformats.org/officeDocument/2006/relationships/slideLayout" Target="../slideLayouts/slideLayout6.xml"/><Relationship Id="rId6" Type="http://schemas.openxmlformats.org/officeDocument/2006/relationships/slideLayout" Target="../slideLayouts/slideLayout7.xml"/><Relationship Id="rId7" Type="http://schemas.openxmlformats.org/officeDocument/2006/relationships/slideLayout" Target="../slideLayouts/slideLayout8.xml"/><Relationship Id="rId8" Type="http://schemas.openxmlformats.org/officeDocument/2006/relationships/slideLayout" Target="../slideLayouts/slideLayout9.xml"/><Relationship Id="rId9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1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4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2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9.22背景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4445" y="-1905"/>
            <a:ext cx="12200890" cy="686181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6" descr="ppt5"/>
          <p:cNvPicPr>
            <a:picLocks noChangeAspect="1" noChangeArrowheads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-9526" y="5776486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7361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5456" y="365125"/>
            <a:ext cx="1988344" cy="132556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686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64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标题占位符 1"/>
          <p:cNvSpPr>
            <a:spLocks noGrp="1"/>
          </p:cNvSpPr>
          <p:nvPr>
            <p:ph type="title"/>
          </p:nvPr>
        </p:nvSpPr>
        <p:spPr>
          <a:xfrm>
            <a:off x="1019175" y="37528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ctr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2051" name="文本占位符 2"/>
          <p:cNvSpPr>
            <a:spLocks noGrp="1"/>
          </p:cNvSpPr>
          <p:nvPr>
            <p:ph type="body"/>
          </p:nvPr>
        </p:nvSpPr>
        <p:spPr>
          <a:xfrm>
            <a:off x="1019175" y="1995805"/>
            <a:ext cx="10515600" cy="3487738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t"/>
          <a:lstStyle/>
          <a:p>
            <a:pPr lvl="0" indent="-228600"/>
            <a:endParaRPr lang="zh-CN" altLang="en-US"/>
          </a:p>
        </p:txBody>
      </p:sp>
      <p:pic>
        <p:nvPicPr>
          <p:cNvPr id="5" name="图片 6" descr="ppt5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07"/>
          <a:stretch/>
        </p:blipFill>
        <p:spPr bwMode="auto">
          <a:xfrm>
            <a:off x="0" y="5698273"/>
            <a:ext cx="12201526" cy="1159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697" y="6055482"/>
            <a:ext cx="1320955" cy="44530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6431" y="375286"/>
            <a:ext cx="1988344" cy="1325562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6.jpeg"/><Relationship Id="rId3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22.jpg"/><Relationship Id="rId3" Type="http://schemas.openxmlformats.org/officeDocument/2006/relationships/image" Target="../media/image23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19" y="100601"/>
            <a:ext cx="5531204" cy="5531204"/>
          </a:xfrm>
          <a:prstGeom prst="rect">
            <a:avLst/>
          </a:prstGeom>
        </p:spPr>
      </p:pic>
      <p:pic>
        <p:nvPicPr>
          <p:cNvPr id="9" name="图片 8" descr="Screen Shot 2016-10-09 at 2.52.2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581" y="1660846"/>
            <a:ext cx="3644900" cy="1079500"/>
          </a:xfrm>
          <a:prstGeom prst="rect">
            <a:avLst/>
          </a:prstGeom>
        </p:spPr>
      </p:pic>
      <p:pic>
        <p:nvPicPr>
          <p:cNvPr id="10" name="图片 9" descr="Screen Shot 2016-10-09 at 2.48.54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722" y="3548413"/>
            <a:ext cx="4813818" cy="1690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127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5154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/>
              <a:t>无处不在的</a:t>
            </a:r>
            <a:r>
              <a:rPr lang="en-US" altLang="zh-CN" sz="6600" dirty="0" err="1"/>
              <a:t>npm</a:t>
            </a:r>
            <a:endParaRPr lang="en-US" altLang="zh-CN" sz="6600" dirty="0"/>
          </a:p>
        </p:txBody>
      </p:sp>
    </p:spTree>
    <p:extLst>
      <p:ext uri="{BB962C8B-B14F-4D97-AF65-F5344CB8AC3E}">
        <p14:creationId xmlns:p14="http://schemas.microsoft.com/office/powerpoint/2010/main" val="23493233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 Shot 2016-10-09 at 3.12.2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8316079" cy="6953883"/>
          </a:xfrm>
          <a:prstGeom prst="rect">
            <a:avLst/>
          </a:prstGeom>
        </p:spPr>
      </p:pic>
      <p:pic>
        <p:nvPicPr>
          <p:cNvPr id="8" name="图片 7" descr="Screen Shot 2016-10-09 at 3.16.0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5118" y="12575"/>
            <a:ext cx="3966882" cy="6941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311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 smtClean="0"/>
              <a:t>异步流程</a:t>
            </a:r>
            <a:endParaRPr lang="en-US" dirty="0"/>
          </a:p>
        </p:txBody>
      </p:sp>
      <p:pic>
        <p:nvPicPr>
          <p:cNvPr id="3" name="图片 2" descr="FmbZcLrkY4ThT1yQoV9vnyPfioDV1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1" y="804798"/>
            <a:ext cx="7534715" cy="5319156"/>
          </a:xfrm>
          <a:prstGeom prst="rect">
            <a:avLst/>
          </a:prstGeom>
        </p:spPr>
      </p:pic>
      <p:pic>
        <p:nvPicPr>
          <p:cNvPr id="4" name="图片 3" descr="FsP2jIneBIpGukP8pNW4ez7ps0qF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1037" y="993416"/>
            <a:ext cx="5545103" cy="4645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2913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1111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94110"/>
            <a:ext cx="6197698" cy="3116065"/>
          </a:xfrm>
          <a:prstGeom prst="rect">
            <a:avLst/>
          </a:prstGeom>
        </p:spPr>
      </p:pic>
      <p:pic>
        <p:nvPicPr>
          <p:cNvPr id="3" name="图片 2" descr="2222.jpe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904" y="213771"/>
            <a:ext cx="9594761" cy="513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65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 Shot 2016-10-09 at 2.21.4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747" y="75448"/>
            <a:ext cx="9161253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60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Screen Shot 2016-10-09 at 5.35.1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4484"/>
            <a:ext cx="6541318" cy="3405569"/>
          </a:xfrm>
          <a:prstGeom prst="rect">
            <a:avLst/>
          </a:prstGeom>
        </p:spPr>
      </p:pic>
      <p:pic>
        <p:nvPicPr>
          <p:cNvPr id="5" name="图片 4" descr="Screen Shot 2016-10-09 at 5.35.07 PM.png"/>
          <p:cNvPicPr>
            <a:picLocks noChangeAspect="1"/>
          </p:cNvPicPr>
          <p:nvPr/>
        </p:nvPicPr>
        <p:blipFill>
          <a:blip r:embed="rId3">
            <a:alphaModFix amt="9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8474" y="157206"/>
            <a:ext cx="7373525" cy="4206261"/>
          </a:xfrm>
          <a:prstGeom prst="rect">
            <a:avLst/>
          </a:prstGeom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9" name="文本框 8"/>
          <p:cNvSpPr txBox="1"/>
          <p:nvPr/>
        </p:nvSpPr>
        <p:spPr>
          <a:xfrm>
            <a:off x="767010" y="528143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 smtClean="0"/>
              <a:t>技术选型</a:t>
            </a:r>
            <a:endParaRPr kumimoji="1" lang="zh-CN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8120233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内容占位符 5" descr="Screen Shot 2016-10-09 at 5.49.27 PM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8" b="1808"/>
          <a:stretch>
            <a:fillRect/>
          </a:stretch>
        </p:blipFill>
        <p:spPr>
          <a:xfrm>
            <a:off x="593703" y="484431"/>
            <a:ext cx="6679434" cy="5111370"/>
          </a:xfrm>
        </p:spPr>
      </p:pic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7742878" y="1919077"/>
            <a:ext cx="3932237" cy="3652024"/>
          </a:xfrm>
        </p:spPr>
        <p:txBody>
          <a:bodyPr/>
          <a:lstStyle/>
          <a:p>
            <a:r>
              <a:rPr kumimoji="1" lang="zh-CN" altLang="en-US" sz="4400" b="1" dirty="0" smtClean="0"/>
              <a:t>变化</a:t>
            </a:r>
            <a:endParaRPr kumimoji="1" lang="en-US" altLang="zh-CN" sz="4400" b="1" dirty="0" smtClean="0"/>
          </a:p>
          <a:p>
            <a:endParaRPr kumimoji="1" lang="en-US" altLang="zh-CN" sz="2800" dirty="0"/>
          </a:p>
          <a:p>
            <a:pPr marL="285750" indent="-285750">
              <a:buFont typeface="Arial"/>
              <a:buChar char="•"/>
            </a:pPr>
            <a:r>
              <a:rPr kumimoji="1" lang="en-US" altLang="zh-CN" sz="2800" dirty="0" smtClean="0"/>
              <a:t>Es6</a:t>
            </a:r>
            <a:r>
              <a:rPr kumimoji="1" lang="zh-CN" altLang="en-US" sz="2800" dirty="0" smtClean="0"/>
              <a:t>语法</a:t>
            </a:r>
            <a:endParaRPr kumimoji="1" lang="en-US" altLang="zh-CN" sz="2800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sz="2800" dirty="0" smtClean="0"/>
              <a:t>异步流程控制</a:t>
            </a:r>
            <a:endParaRPr kumimoji="1" lang="en-US" altLang="zh-CN" sz="2800" dirty="0" smtClean="0"/>
          </a:p>
          <a:p>
            <a:pPr marL="285750" indent="-285750">
              <a:buFont typeface="Arial"/>
              <a:buChar char="•"/>
            </a:pPr>
            <a:r>
              <a:rPr kumimoji="1" lang="en-US" altLang="zh-CN" sz="2800" dirty="0" smtClean="0"/>
              <a:t>Koa</a:t>
            </a:r>
            <a:r>
              <a:rPr kumimoji="1" lang="zh-CN" altLang="en-US" sz="2800" dirty="0" smtClean="0"/>
              <a:t>框架</a:t>
            </a:r>
            <a:endParaRPr kumimoji="1"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714653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89492" y="130255"/>
            <a:ext cx="3932237" cy="1600200"/>
          </a:xfrm>
        </p:spPr>
        <p:txBody>
          <a:bodyPr>
            <a:normAutofit/>
          </a:bodyPr>
          <a:lstStyle/>
          <a:p>
            <a:r>
              <a:rPr kumimoji="1" lang="zh-CN" altLang="en-US" sz="4000" dirty="0" smtClean="0"/>
              <a:t>一个回形针</a:t>
            </a:r>
            <a:r>
              <a:rPr kumimoji="1" lang="en-US" altLang="zh-CN" sz="4000" dirty="0" smtClean="0"/>
              <a:t/>
            </a:r>
            <a:br>
              <a:rPr kumimoji="1" lang="en-US" altLang="zh-CN" sz="4000" dirty="0" smtClean="0"/>
            </a:br>
            <a:r>
              <a:rPr kumimoji="1" lang="zh-CN" altLang="en-US" sz="4000" dirty="0" smtClean="0"/>
              <a:t>三种中间件</a:t>
            </a:r>
            <a:endParaRPr kumimoji="1" lang="zh-CN" altLang="en-US" sz="4000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5" name="图片 4" descr="1459879834802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24" y="2034395"/>
            <a:ext cx="4289542" cy="3699730"/>
          </a:xfrm>
          <a:prstGeom prst="rect">
            <a:avLst/>
          </a:prstGeom>
        </p:spPr>
      </p:pic>
      <p:pic>
        <p:nvPicPr>
          <p:cNvPr id="8" name="内容占位符 7" descr="koa-middleware.gi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662" r="-7662"/>
          <a:stretch>
            <a:fillRect/>
          </a:stretch>
        </p:blipFill>
        <p:spPr>
          <a:xfrm>
            <a:off x="5585556" y="270650"/>
            <a:ext cx="6170612" cy="6305550"/>
          </a:xfrm>
        </p:spPr>
      </p:pic>
    </p:spTree>
    <p:extLst>
      <p:ext uri="{BB962C8B-B14F-4D97-AF65-F5344CB8AC3E}">
        <p14:creationId xmlns:p14="http://schemas.microsoft.com/office/powerpoint/2010/main" val="2244463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Screen Shot 2016-10-09 at 3.22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70199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09464" y="2200596"/>
            <a:ext cx="952259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zh-TW" altLang="en-US" sz="6600" dirty="0">
                <a:solidFill>
                  <a:srgbClr val="FF0000"/>
                </a:solidFill>
              </a:rPr>
              <a:t>从</a:t>
            </a:r>
            <a:r>
              <a:rPr kumimoji="1" lang="en-US" altLang="zh-TW" sz="6600" dirty="0">
                <a:solidFill>
                  <a:srgbClr val="FF0000"/>
                </a:solidFill>
              </a:rPr>
              <a:t>0</a:t>
            </a:r>
            <a:r>
              <a:rPr kumimoji="1" lang="zh-TW" altLang="en-US" sz="6600" dirty="0">
                <a:solidFill>
                  <a:srgbClr val="FF0000"/>
                </a:solidFill>
              </a:rPr>
              <a:t>开始写一个基于</a:t>
            </a:r>
            <a:r>
              <a:rPr kumimoji="1" lang="en-US" altLang="zh-TW" sz="6600" dirty="0" smtClean="0">
                <a:solidFill>
                  <a:srgbClr val="FF0000"/>
                </a:solidFill>
              </a:rPr>
              <a:t>Koa</a:t>
            </a:r>
            <a:r>
              <a:rPr kumimoji="1" lang="zh-TW" altLang="en-US" sz="6600" dirty="0" smtClean="0">
                <a:solidFill>
                  <a:srgbClr val="FF0000"/>
                </a:solidFill>
              </a:rPr>
              <a:t>的</a:t>
            </a:r>
            <a:endParaRPr kumimoji="1" lang="en-US" altLang="zh-TW" sz="6600" dirty="0" smtClean="0">
              <a:solidFill>
                <a:srgbClr val="FF0000"/>
              </a:solidFill>
            </a:endParaRPr>
          </a:p>
          <a:p>
            <a:pPr algn="ctr"/>
            <a:r>
              <a:rPr kumimoji="1" lang="en-US" altLang="zh-TW" sz="6600" dirty="0" err="1" smtClean="0">
                <a:solidFill>
                  <a:srgbClr val="FF0000"/>
                </a:solidFill>
              </a:rPr>
              <a:t>Node.js</a:t>
            </a:r>
            <a:r>
              <a:rPr kumimoji="1" lang="en-US" altLang="zh-TW" sz="6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TW" sz="6600" dirty="0">
                <a:solidFill>
                  <a:srgbClr val="FF0000"/>
                </a:solidFill>
              </a:rPr>
              <a:t>Web</a:t>
            </a:r>
            <a:r>
              <a:rPr kumimoji="1" lang="zh-TW" altLang="en-US" sz="6600" dirty="0">
                <a:solidFill>
                  <a:srgbClr val="FF0000"/>
                </a:solidFill>
              </a:rPr>
              <a:t>框架</a:t>
            </a:r>
            <a:endParaRPr kumimoji="1" lang="zh-CN" altLang="en-US" sz="6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95237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更了不起的</a:t>
            </a:r>
            <a:r>
              <a:rPr lang="en-US" altLang="zh-CN" dirty="0" err="1" smtClean="0"/>
              <a:t>Node.js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从零开始构建一个</a:t>
            </a:r>
            <a:r>
              <a:rPr lang="en-US" altLang="zh-CN" dirty="0" err="1"/>
              <a:t>Node.js</a:t>
            </a:r>
            <a:r>
              <a:rPr lang="en-US" altLang="zh-CN" dirty="0"/>
              <a:t> Web</a:t>
            </a:r>
            <a:r>
              <a:rPr lang="zh-CN" altLang="en-US" dirty="0"/>
              <a:t>框架（基于</a:t>
            </a:r>
            <a:r>
              <a:rPr lang="en-US" altLang="zh-CN" dirty="0"/>
              <a:t>Koa 2.x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4896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真正的喜爱，才没有伤害</a:t>
            </a:r>
            <a:endParaRPr lang="en-US" dirty="0"/>
          </a:p>
        </p:txBody>
      </p:sp>
      <p:pic>
        <p:nvPicPr>
          <p:cNvPr id="5" name="图片 4" descr="Screen Shot 2016-10-09 at 2.33.0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8844" y="1838168"/>
            <a:ext cx="976630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33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3063326" y="2655564"/>
            <a:ext cx="9505893" cy="789940"/>
          </a:xfrm>
        </p:spPr>
        <p:txBody>
          <a:bodyPr vert="horz">
            <a:noAutofit/>
          </a:bodyPr>
          <a:lstStyle/>
          <a:p>
            <a:pPr marL="0" indent="0" algn="ctr">
              <a:buNone/>
            </a:pPr>
            <a:r>
              <a:rPr kumimoji="1" lang="en-US" altLang="zh-CN" sz="5400" dirty="0" err="1" smtClean="0"/>
              <a:t>Console.log</a:t>
            </a:r>
            <a:r>
              <a:rPr kumimoji="1" lang="en-US" altLang="zh-CN" sz="5400" dirty="0" smtClean="0"/>
              <a:t>(‘The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End,</a:t>
            </a:r>
            <a:r>
              <a:rPr kumimoji="1" lang="zh-CN" altLang="en-US" sz="5400" dirty="0" smtClean="0"/>
              <a:t> </a:t>
            </a:r>
            <a:r>
              <a:rPr kumimoji="1" lang="en-US" altLang="zh-CN" sz="5400" dirty="0" smtClean="0"/>
              <a:t>Thanks’)</a:t>
            </a:r>
            <a:endParaRPr kumimoji="1" lang="zh-CN" altLang="en-US" sz="5400" dirty="0"/>
          </a:p>
        </p:txBody>
      </p:sp>
      <p:sp>
        <p:nvSpPr>
          <p:cNvPr id="5" name="文本框 4"/>
          <p:cNvSpPr txBox="1"/>
          <p:nvPr/>
        </p:nvSpPr>
        <p:spPr>
          <a:xfrm>
            <a:off x="11920089" y="325688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dirty="0"/>
          </a:p>
        </p:txBody>
      </p:sp>
      <p:pic>
        <p:nvPicPr>
          <p:cNvPr id="6" name="图片 5" descr="Screen Shot 2016-10-09 at 2.37.2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66" y="1367336"/>
            <a:ext cx="2425700" cy="32258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778095" y="4061671"/>
            <a:ext cx="498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github.com</a:t>
            </a:r>
            <a:r>
              <a:rPr kumimoji="1" lang="en-US" altLang="zh-CN" sz="3600" dirty="0"/>
              <a:t>/i5ting</a:t>
            </a:r>
            <a:endParaRPr kumimoji="1" lang="zh-CN" altLang="en-US" sz="360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724" y="1119728"/>
            <a:ext cx="2984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0491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WechatIMG6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653" y="86303"/>
            <a:ext cx="7402939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en-US" altLang="zh-CN" dirty="0" smtClean="0"/>
              <a:t>5ting</a:t>
            </a:r>
            <a:r>
              <a:rPr lang="zh-CN" altLang="en-US" dirty="0" smtClean="0"/>
              <a:t>：一个开源爱好者</a:t>
            </a:r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087" y="2153742"/>
            <a:ext cx="3915323" cy="239834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715225" y="6299991"/>
            <a:ext cx="49881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600" dirty="0"/>
              <a:t>https://</a:t>
            </a:r>
            <a:r>
              <a:rPr kumimoji="1" lang="en-US" altLang="zh-CN" sz="3600" dirty="0" err="1"/>
              <a:t>github.com</a:t>
            </a:r>
            <a:r>
              <a:rPr kumimoji="1" lang="en-US" altLang="zh-CN" sz="3600" dirty="0"/>
              <a:t>/i5ting</a:t>
            </a:r>
            <a:endParaRPr kumimoji="1"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7750217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以前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我们总是喜欢拿异步说事儿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现在我们拿都小程序说事儿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9231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除了</a:t>
            </a:r>
            <a:r>
              <a:rPr lang="zh-CN" altLang="en-US" dirty="0" smtClean="0"/>
              <a:t>性能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其</a:t>
            </a:r>
            <a:r>
              <a:rPr lang="zh-CN" altLang="en-US" dirty="0"/>
              <a:t>他都是病？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不按照流程办事</a:t>
            </a:r>
            <a:r>
              <a:rPr lang="en-US" dirty="0" smtClean="0"/>
              <a:t>，当然都是病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5512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更了不起的</a:t>
            </a:r>
            <a:r>
              <a:rPr lang="en-US" altLang="zh-CN" dirty="0" err="1" smtClean="0"/>
              <a:t>Node.js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6296" y="1775326"/>
            <a:ext cx="5181600" cy="3850346"/>
          </a:xfrm>
        </p:spPr>
        <p:txBody>
          <a:bodyPr/>
          <a:lstStyle/>
          <a:p>
            <a:r>
              <a:rPr lang="zh-CN" altLang="en-US" dirty="0" smtClean="0"/>
              <a:t>跨平台</a:t>
            </a:r>
            <a:endParaRPr lang="en-US" altLang="zh-CN" dirty="0" smtClean="0"/>
          </a:p>
          <a:p>
            <a:r>
              <a:rPr lang="zh-CN" altLang="en-US" dirty="0"/>
              <a:t>无处不在的</a:t>
            </a:r>
            <a:r>
              <a:rPr lang="en-US" altLang="zh-CN" dirty="0" err="1" smtClean="0"/>
              <a:t>npm</a:t>
            </a:r>
            <a:endParaRPr lang="en-US" altLang="zh-CN" dirty="0" smtClean="0"/>
          </a:p>
          <a:p>
            <a:r>
              <a:rPr lang="en-US" altLang="zh-CN" dirty="0" err="1" smtClean="0"/>
              <a:t>Async</a:t>
            </a:r>
            <a:r>
              <a:rPr lang="en-US" altLang="zh-CN" dirty="0" smtClean="0"/>
              <a:t>/await</a:t>
            </a:r>
            <a:endParaRPr lang="en-US" altLang="zh-CN" dirty="0" smtClean="0"/>
          </a:p>
          <a:p>
            <a:r>
              <a:rPr lang="en-US" altLang="zh-CN" dirty="0" smtClean="0"/>
              <a:t>Koa</a:t>
            </a:r>
            <a:r>
              <a:rPr lang="zh-CN" altLang="en-US" dirty="0" smtClean="0"/>
              <a:t> </a:t>
            </a:r>
            <a:r>
              <a:rPr lang="en-US" altLang="zh-CN" dirty="0" smtClean="0"/>
              <a:t>2.x</a:t>
            </a:r>
          </a:p>
          <a:p>
            <a:r>
              <a:rPr lang="zh-CN" altLang="en-US" dirty="0"/>
              <a:t>从零开始构建一个</a:t>
            </a:r>
            <a:r>
              <a:rPr lang="en-US" altLang="zh-CN" dirty="0" err="1"/>
              <a:t>Node.js</a:t>
            </a:r>
            <a:r>
              <a:rPr lang="en-US" altLang="zh-CN" dirty="0"/>
              <a:t> Web</a:t>
            </a:r>
            <a:r>
              <a:rPr lang="zh-CN" altLang="en-US" dirty="0" smtClean="0"/>
              <a:t>框架</a:t>
            </a:r>
            <a:endParaRPr lang="en-US" altLang="zh-CN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870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 descr="FmhhMrNOxGbtJijkiKLKXBUgkf-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5771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5929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51542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zh-CN" altLang="en-US" sz="6600" dirty="0"/>
              <a:t>跨平台</a:t>
            </a:r>
            <a:endParaRPr lang="en-US" altLang="zh-CN" sz="6600" dirty="0"/>
          </a:p>
        </p:txBody>
      </p:sp>
    </p:spTree>
    <p:extLst>
      <p:ext uri="{BB962C8B-B14F-4D97-AF65-F5344CB8AC3E}">
        <p14:creationId xmlns:p14="http://schemas.microsoft.com/office/powerpoint/2010/main" val="12901182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debu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149" y="-339525"/>
            <a:ext cx="9838557" cy="614909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942841" y="1760478"/>
            <a:ext cx="1107996" cy="336673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6000" b="1" i="1" dirty="0" smtClean="0">
                <a:solidFill>
                  <a:schemeClr val="accent6"/>
                </a:solidFill>
              </a:rPr>
              <a:t>眼熟么？</a:t>
            </a:r>
            <a:endParaRPr kumimoji="1" lang="zh-CN" altLang="en-US" sz="6000" b="1" i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59327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111</Words>
  <Application>Microsoft Macintosh PowerPoint</Application>
  <PresentationFormat>自定义</PresentationFormat>
  <Paragraphs>32</Paragraphs>
  <Slides>21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3</vt:i4>
      </vt:variant>
      <vt:variant>
        <vt:lpstr>幻灯片标题</vt:lpstr>
      </vt:variant>
      <vt:variant>
        <vt:i4>21</vt:i4>
      </vt:variant>
    </vt:vector>
  </HeadingPairs>
  <TitlesOfParts>
    <vt:vector size="24" baseType="lpstr">
      <vt:lpstr>Office 主题</vt:lpstr>
      <vt:lpstr>Custom Design</vt:lpstr>
      <vt:lpstr>自定义设计方案</vt:lpstr>
      <vt:lpstr>PowerPoint 演示文稿</vt:lpstr>
      <vt:lpstr>更了不起的Node.js</vt:lpstr>
      <vt:lpstr>i5ting：一个开源爱好者</vt:lpstr>
      <vt:lpstr>以前 我们总是喜欢拿异步说事儿</vt:lpstr>
      <vt:lpstr>除了性能 其他都是病？</vt:lpstr>
      <vt:lpstr>更了不起的Node.js</vt:lpstr>
      <vt:lpstr>PowerPoint 演示文稿</vt:lpstr>
      <vt:lpstr>跨平台</vt:lpstr>
      <vt:lpstr>PowerPoint 演示文稿</vt:lpstr>
      <vt:lpstr>PowerPoint 演示文稿</vt:lpstr>
      <vt:lpstr>无处不在的npm</vt:lpstr>
      <vt:lpstr>PowerPoint 演示文稿</vt:lpstr>
      <vt:lpstr>异步流程</vt:lpstr>
      <vt:lpstr>PowerPoint 演示文稿</vt:lpstr>
      <vt:lpstr>Node Style</vt:lpstr>
      <vt:lpstr>PowerPoint 演示文稿</vt:lpstr>
      <vt:lpstr>PowerPoint 演示文稿</vt:lpstr>
      <vt:lpstr>一个回形针 三种中间件</vt:lpstr>
      <vt:lpstr>PowerPoint 演示文稿</vt:lpstr>
      <vt:lpstr>真正的喜爱，才没有伤害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lijingfei</dc:creator>
  <cp:lastModifiedBy>sang alfred</cp:lastModifiedBy>
  <cp:revision>77</cp:revision>
  <dcterms:created xsi:type="dcterms:W3CDTF">2016-09-21T09:31:00Z</dcterms:created>
  <dcterms:modified xsi:type="dcterms:W3CDTF">2016-10-09T10:12:19Z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2052-10.1.0.5975</vt:lpwstr>
  </property>
</Properties>
</file>